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63" r:id="rId9"/>
    <p:sldId id="262" r:id="rId10"/>
    <p:sldId id="264" r:id="rId11"/>
    <p:sldId id="265" r:id="rId12"/>
    <p:sldId id="266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DDB"/>
    <a:srgbClr val="700A99"/>
    <a:srgbClr val="FFD500"/>
    <a:srgbClr val="FF9CF9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2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E79-6973-F5F1-8D36-82741C3F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Prompting the model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E9AB1D-122E-F627-FCD6-DE6C568B3687}"/>
              </a:ext>
            </a:extLst>
          </p:cNvPr>
          <p:cNvGrpSpPr/>
          <p:nvPr/>
        </p:nvGrpSpPr>
        <p:grpSpPr>
          <a:xfrm>
            <a:off x="838200" y="1690688"/>
            <a:ext cx="3752629" cy="1790000"/>
            <a:chOff x="838200" y="1690688"/>
            <a:chExt cx="3752629" cy="1790000"/>
          </a:xfrm>
        </p:grpSpPr>
        <p:pic>
          <p:nvPicPr>
            <p:cNvPr id="4" name="Content Placeholder 10">
              <a:extLst>
                <a:ext uri="{FF2B5EF4-FFF2-40B4-BE49-F238E27FC236}">
                  <a16:creationId xmlns:a16="http://schemas.microsoft.com/office/drawing/2014/main" id="{F257E0D4-11B8-F5A4-0096-24F5B8E7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1690688"/>
              <a:ext cx="1341393" cy="179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572DDA-0061-4192-F439-34E93178D9DE}"/>
                </a:ext>
              </a:extLst>
            </p:cNvPr>
            <p:cNvSpPr/>
            <p:nvPr/>
          </p:nvSpPr>
          <p:spPr>
            <a:xfrm>
              <a:off x="838200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D2B16F-E865-35DE-B25B-7A47052B285F}"/>
                </a:ext>
              </a:extLst>
            </p:cNvPr>
            <p:cNvSpPr/>
            <p:nvPr/>
          </p:nvSpPr>
          <p:spPr>
            <a:xfrm>
              <a:off x="3554059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547762-1310-14B6-79DF-7B1190D9D982}"/>
              </a:ext>
            </a:extLst>
          </p:cNvPr>
          <p:cNvGrpSpPr/>
          <p:nvPr/>
        </p:nvGrpSpPr>
        <p:grpSpPr>
          <a:xfrm>
            <a:off x="838200" y="3477866"/>
            <a:ext cx="3752629" cy="1790000"/>
            <a:chOff x="838200" y="3477866"/>
            <a:chExt cx="3752629" cy="1790000"/>
          </a:xfrm>
        </p:grpSpPr>
        <p:pic>
          <p:nvPicPr>
            <p:cNvPr id="7" name="Content Placeholder 10">
              <a:extLst>
                <a:ext uri="{FF2B5EF4-FFF2-40B4-BE49-F238E27FC236}">
                  <a16:creationId xmlns:a16="http://schemas.microsoft.com/office/drawing/2014/main" id="{D7DE1B72-D261-3E52-820C-E23D71D36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3477866"/>
              <a:ext cx="1341393" cy="179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524E38-9364-5C17-E139-F7392A854096}"/>
                </a:ext>
              </a:extLst>
            </p:cNvPr>
            <p:cNvSpPr/>
            <p:nvPr/>
          </p:nvSpPr>
          <p:spPr>
            <a:xfrm>
              <a:off x="838200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C48B53-54B3-2376-5400-F67EB0A06ECF}"/>
                </a:ext>
              </a:extLst>
            </p:cNvPr>
            <p:cNvSpPr/>
            <p:nvPr/>
          </p:nvSpPr>
          <p:spPr>
            <a:xfrm>
              <a:off x="3554059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56B89F-2DC9-ADF8-6740-12D29F483918}"/>
              </a:ext>
            </a:extLst>
          </p:cNvPr>
          <p:cNvGrpSpPr/>
          <p:nvPr/>
        </p:nvGrpSpPr>
        <p:grpSpPr>
          <a:xfrm>
            <a:off x="1959781" y="5119511"/>
            <a:ext cx="1509463" cy="1020999"/>
            <a:chOff x="1959781" y="5119511"/>
            <a:chExt cx="1509463" cy="1020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BFD455-657D-2B40-AE1E-56305BF540DF}"/>
                </a:ext>
              </a:extLst>
            </p:cNvPr>
            <p:cNvSpPr txBox="1"/>
            <p:nvPr/>
          </p:nvSpPr>
          <p:spPr>
            <a:xfrm>
              <a:off x="1959781" y="5740400"/>
              <a:ext cx="1509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Prompt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FA06B30-19E1-DE54-55F3-FD5370E26F5C}"/>
                </a:ext>
              </a:extLst>
            </p:cNvPr>
            <p:cNvSpPr/>
            <p:nvPr/>
          </p:nvSpPr>
          <p:spPr>
            <a:xfrm>
              <a:off x="2255381" y="5119511"/>
              <a:ext cx="918265" cy="620889"/>
            </a:xfrm>
            <a:prstGeom prst="triangle">
              <a:avLst/>
            </a:prstGeom>
            <a:solidFill>
              <a:srgbClr val="FFD5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6035A-C3BC-3267-E1C6-218FCD6572DE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99949C-148E-A210-B339-57A458372A78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F9228FE-0A24-9424-7A05-1313A15E6334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E2D82-96D9-7853-2F3D-37709F6341EA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B88847-9F55-EBFE-444D-E24D65AD9E84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631296-2C10-8AC1-4C12-645BA5AF4D37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D68F2D-1CFB-C596-CEBB-28719981D284}"/>
              </a:ext>
            </a:extLst>
          </p:cNvPr>
          <p:cNvSpPr txBox="1"/>
          <p:nvPr/>
        </p:nvSpPr>
        <p:spPr>
          <a:xfrm>
            <a:off x="6239933" y="1328200"/>
            <a:ext cx="371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(no prompt)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AE8376-2433-B05D-4BE0-A050DBA56E6F}"/>
              </a:ext>
            </a:extLst>
          </p:cNvPr>
          <p:cNvSpPr txBox="1"/>
          <p:nvPr/>
        </p:nvSpPr>
        <p:spPr>
          <a:xfrm>
            <a:off x="4590829" y="5536379"/>
            <a:ext cx="363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(prompted)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DC83AA86-89A6-11BC-C5F0-86141A5806E7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C0C0A-B5F0-4968-1B74-504F76F70526}"/>
              </a:ext>
            </a:extLst>
          </p:cNvPr>
          <p:cNvSpPr txBox="1"/>
          <p:nvPr/>
        </p:nvSpPr>
        <p:spPr>
          <a:xfrm>
            <a:off x="6559368" y="2985562"/>
            <a:ext cx="563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(re-enforced prompted)</a:t>
            </a: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4B61AC74-33FA-99DF-FBD6-FB37D08901F0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1BE1AEE7-D82B-D102-E97C-90A95E71ED84}"/>
              </a:ext>
            </a:extLst>
          </p:cNvPr>
          <p:cNvSpPr/>
          <p:nvPr/>
        </p:nvSpPr>
        <p:spPr>
          <a:xfrm flipV="1">
            <a:off x="4100513" y="4813641"/>
            <a:ext cx="547687" cy="891819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C938-704A-29D9-CF5F-DBBA546B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4803-01DA-0E52-8156-0240763F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E72AD-53C4-4A8B-1F9B-7FEA6871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43"/>
            <a:ext cx="1219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A6051-58EC-D939-0142-684B1849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33999"/>
            <a:ext cx="12192000" cy="15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751EF-8DCF-DF75-04D5-A970E9DD675D}"/>
              </a:ext>
            </a:extLst>
          </p:cNvPr>
          <p:cNvSpPr txBox="1"/>
          <p:nvPr/>
        </p:nvSpPr>
        <p:spPr>
          <a:xfrm>
            <a:off x="281477" y="5772833"/>
            <a:ext cx="111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9C3F9-C8F6-65D1-F6AA-7FAB1C2789E1}"/>
              </a:ext>
            </a:extLst>
          </p:cNvPr>
          <p:cNvSpPr txBox="1"/>
          <p:nvPr/>
        </p:nvSpPr>
        <p:spPr>
          <a:xfrm>
            <a:off x="125505" y="404351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DPM+2M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4715-688B-EA2B-5281-FF3ACFED8B1F}"/>
              </a:ext>
            </a:extLst>
          </p:cNvPr>
          <p:cNvSpPr txBox="1"/>
          <p:nvPr/>
        </p:nvSpPr>
        <p:spPr>
          <a:xfrm>
            <a:off x="378523" y="2221855"/>
            <a:ext cx="9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Euler</a:t>
            </a:r>
          </a:p>
        </p:txBody>
      </p:sp>
    </p:spTree>
    <p:extLst>
      <p:ext uri="{BB962C8B-B14F-4D97-AF65-F5344CB8AC3E}">
        <p14:creationId xmlns:p14="http://schemas.microsoft.com/office/powerpoint/2010/main" val="77602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0F6D-37E6-86D0-7A0E-96066E5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ComfyUI?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CAD84C-1A7E-0942-2008-4D39C9E8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ComfyUI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113D5EB-63EC-8C15-07AD-BC928BDDE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014" y="3297327"/>
            <a:ext cx="5157787" cy="181510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7C4BE-DCFF-C57B-D29C-A691C04A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 (Automatic1111, etc...)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3FD28-2E1E-D8D1-47FE-98B81431443F}"/>
              </a:ext>
            </a:extLst>
          </p:cNvPr>
          <p:cNvSpPr txBox="1"/>
          <p:nvPr/>
        </p:nvSpPr>
        <p:spPr>
          <a:xfrm>
            <a:off x="6096000" y="5439587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Easy-to-use “click-buttons” web interface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C8B8-0318-DCFB-6D5D-64CCEA5FB775}"/>
              </a:ext>
            </a:extLst>
          </p:cNvPr>
          <p:cNvSpPr txBox="1"/>
          <p:nvPr/>
        </p:nvSpPr>
        <p:spPr>
          <a:xfrm>
            <a:off x="862014" y="5112431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Hard-but-powerful nodal interface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15B8909-8293-F17A-5C3D-3AE22FC3DD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97327"/>
            <a:ext cx="5183188" cy="2100084"/>
          </a:xfrm>
        </p:spPr>
      </p:pic>
    </p:spTree>
    <p:extLst>
      <p:ext uri="{BB962C8B-B14F-4D97-AF65-F5344CB8AC3E}">
        <p14:creationId xmlns:p14="http://schemas.microsoft.com/office/powerpoint/2010/main" val="277469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275</Words>
  <Application>Microsoft Office PowerPoint</Application>
  <PresentationFormat>Widescreen</PresentationFormat>
  <Paragraphs>84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What is ComfyUI?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  <vt:lpstr>Prompting the model</vt:lpstr>
      <vt:lpstr>Sampler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24</cp:revision>
  <dcterms:created xsi:type="dcterms:W3CDTF">2025-02-22T18:42:33Z</dcterms:created>
  <dcterms:modified xsi:type="dcterms:W3CDTF">2025-02-23T14:06:29Z</dcterms:modified>
</cp:coreProperties>
</file>